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8" r:id="rId4"/>
    <p:sldId id="261" r:id="rId5"/>
    <p:sldId id="282" r:id="rId6"/>
    <p:sldId id="265" r:id="rId7"/>
    <p:sldId id="286" r:id="rId8"/>
    <p:sldId id="278" r:id="rId9"/>
    <p:sldId id="28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6ADF5D-F5AD-46A8-9847-490010EFAAB5}" v="73" dt="2020-12-28T14:53:28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8389-0C41-466D-B708-7EA3C2AEBB68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6C6E-6715-47E8-9A8A-EDB1C2293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25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8389-0C41-466D-B708-7EA3C2AEBB68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6C6E-6715-47E8-9A8A-EDB1C2293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31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8389-0C41-466D-B708-7EA3C2AEBB68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6C6E-6715-47E8-9A8A-EDB1C2293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92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8389-0C41-466D-B708-7EA3C2AEBB68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6C6E-6715-47E8-9A8A-EDB1C2293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008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8389-0C41-466D-B708-7EA3C2AEBB68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6C6E-6715-47E8-9A8A-EDB1C2293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85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8389-0C41-466D-B708-7EA3C2AEBB68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6C6E-6715-47E8-9A8A-EDB1C2293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81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8389-0C41-466D-B708-7EA3C2AEBB68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6C6E-6715-47E8-9A8A-EDB1C2293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12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8389-0C41-466D-B708-7EA3C2AEBB68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6C6E-6715-47E8-9A8A-EDB1C2293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04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8389-0C41-466D-B708-7EA3C2AEBB68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6C6E-6715-47E8-9A8A-EDB1C2293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96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8389-0C41-466D-B708-7EA3C2AEBB68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6C6E-6715-47E8-9A8A-EDB1C2293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93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8389-0C41-466D-B708-7EA3C2AEBB68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6C6E-6715-47E8-9A8A-EDB1C2293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93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58389-0C41-466D-B708-7EA3C2AEBB68}" type="datetimeFigureOut">
              <a:rPr lang="nl-NL" smtClean="0"/>
              <a:t>2-2-2021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26C6E-6715-47E8-9A8A-EDB1C2293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65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endParaRPr lang="nl-NL" sz="2000">
              <a:solidFill>
                <a:srgbClr val="080808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nl-NL" sz="3600" b="1">
                <a:solidFill>
                  <a:srgbClr val="080808"/>
                </a:solidFill>
              </a:rPr>
              <a:t>Praktische hulpmiddelen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AEE0BAF-DDDE-4A4A-AEB3-823C0BF732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24677" y="9256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3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nl-NL" sz="3600" b="1"/>
              <a:t>Deze les: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r>
              <a:rPr lang="nl-NL" sz="2000"/>
              <a:t>SMART regels</a:t>
            </a:r>
          </a:p>
          <a:p>
            <a:r>
              <a:rPr lang="nl-NL" sz="2000"/>
              <a:t>Visgraatdiagram</a:t>
            </a:r>
          </a:p>
          <a:p>
            <a:r>
              <a:rPr lang="nl-NL" sz="2000"/>
              <a:t>Pareto-analyse</a:t>
            </a:r>
          </a:p>
          <a:p>
            <a:r>
              <a:rPr lang="nl-NL" sz="2000"/>
              <a:t>Sterkte-zwakteanalyse</a:t>
            </a:r>
          </a:p>
          <a:p>
            <a:r>
              <a:rPr lang="nl-NL" sz="2000"/>
              <a:t>Checklist</a:t>
            </a:r>
          </a:p>
          <a:p>
            <a:endParaRPr lang="nl-NL" sz="200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2B46F90-D903-43EA-BC2A-9D95BB7253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35357" y="39563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b="1"/>
              <a:t>SMART regels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r="299" b="-1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AF41B85-66D3-485F-A211-076E76327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85854" y="5578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nl-NL" sz="3600" b="1" dirty="0"/>
              <a:t>Visgraatdiagram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05276" y="876300"/>
            <a:ext cx="7443258" cy="5338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Je kijkt naar;</a:t>
            </a:r>
          </a:p>
          <a:p>
            <a:pPr lvl="1"/>
            <a:r>
              <a:rPr lang="nl-NL" sz="2000" dirty="0"/>
              <a:t>Oorzaken</a:t>
            </a:r>
          </a:p>
          <a:p>
            <a:pPr lvl="1"/>
            <a:r>
              <a:rPr lang="nl-NL" sz="2000" dirty="0"/>
              <a:t>Relaties tussen oorzaken en gevolg</a:t>
            </a:r>
          </a:p>
          <a:p>
            <a:pPr lvl="1"/>
            <a:r>
              <a:rPr lang="nl-NL" sz="2000" dirty="0"/>
              <a:t>Wat veroorzaakt het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Tot slot bepaal je prioriteiten.</a:t>
            </a:r>
          </a:p>
          <a:p>
            <a:pPr marL="0" indent="0">
              <a:buNone/>
            </a:pPr>
            <a:r>
              <a:rPr lang="nl-NL" sz="2000" dirty="0"/>
              <a:t>Voor het stellen van prioriteiten kun je de Pareto-analyse gebruiken</a:t>
            </a:r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BEA2C00-8C20-4B65-B634-8AC78B0052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2082" y="4425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De bronafbeelding bekijken">
            <a:extLst>
              <a:ext uri="{FF2B5EF4-FFF2-40B4-BE49-F238E27FC236}">
                <a16:creationId xmlns:a16="http://schemas.microsoft.com/office/drawing/2014/main" id="{F0044F24-6AE1-409B-AB90-3E6A18647188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8" descr="De bronafbeelding bekijken">
            <a:extLst>
              <a:ext uri="{FF2B5EF4-FFF2-40B4-BE49-F238E27FC236}">
                <a16:creationId xmlns:a16="http://schemas.microsoft.com/office/drawing/2014/main" id="{5C4E504F-2721-42A8-94A3-063DF1C43FC7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-3832352" y="3105310"/>
            <a:ext cx="19539712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4106" name="Picture 10" descr="De bronafbeelding bekijken">
            <a:extLst>
              <a:ext uri="{FF2B5EF4-FFF2-40B4-BE49-F238E27FC236}">
                <a16:creationId xmlns:a16="http://schemas.microsoft.com/office/drawing/2014/main" id="{560289A2-CDB8-40D7-AB49-2FD5A16DE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212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EA53600-3C1B-4D7E-8FDB-25CE4662DC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600" y="56966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1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55F0BA-7D8B-4753-AB68-D54E59A24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524" y="4081486"/>
            <a:ext cx="10464734" cy="131415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/>
              <a:t>Pareto analyse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6680" y="5569635"/>
            <a:ext cx="10512421" cy="557187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200"/>
              <a:t>Ongeveer 80% van de gevolgen (de problemen) is te wijten aan 20% van de oorzaken!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09"/>
          <a:stretch/>
        </p:blipFill>
        <p:spPr>
          <a:xfrm>
            <a:off x="2733778" y="166651"/>
            <a:ext cx="6777732" cy="3733675"/>
          </a:xfrm>
          <a:prstGeom prst="rect">
            <a:avLst/>
          </a:prstGeom>
          <a:effectLst/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5955B5B-9895-4838-8C86-8938B9669B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4866" y="37877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0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7B573B-E1D0-46EF-9E83-CCF2E4277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966463" cy="5571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/>
              <a:t>Sterkte Zwakte analyse</a:t>
            </a:r>
          </a:p>
        </p:txBody>
      </p:sp>
      <p:pic>
        <p:nvPicPr>
          <p:cNvPr id="9218" name="Picture 2" descr="De bronafbeelding bekijken">
            <a:extLst>
              <a:ext uri="{FF2B5EF4-FFF2-40B4-BE49-F238E27FC236}">
                <a16:creationId xmlns:a16="http://schemas.microsoft.com/office/drawing/2014/main" id="{884318F1-5FBF-4A15-90DE-0329D99D61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r="2" b="2"/>
          <a:stretch/>
        </p:blipFill>
        <p:spPr bwMode="auto">
          <a:xfrm>
            <a:off x="4135120" y="720190"/>
            <a:ext cx="7875639" cy="558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2AB5E7E-71D5-488A-BBF9-7BA94FAB4B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7475" y="50641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321372"/>
              </p:ext>
            </p:extLst>
          </p:nvPr>
        </p:nvGraphicFramePr>
        <p:xfrm>
          <a:off x="107950" y="141287"/>
          <a:ext cx="14095413" cy="671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6673758" imgH="4046643" progId="Word.Document.12">
                  <p:embed/>
                </p:oleObj>
              </mc:Choice>
              <mc:Fallback>
                <p:oleObj name="Document" r:id="rId3" imgW="6673758" imgH="4046643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141287"/>
                        <a:ext cx="14095413" cy="6716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803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49372C-0458-4141-B7F6-01A81E2A7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735D93-54C8-4E1D-AF41-6B914D02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45" y="640082"/>
            <a:ext cx="6556604" cy="326024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nl-NL" sz="5400" b="1" dirty="0">
                <a:solidFill>
                  <a:schemeClr val="tx2"/>
                </a:solidFill>
              </a:rPr>
              <a:t>checklist</a:t>
            </a:r>
            <a:endParaRPr lang="en-US" sz="5200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AA4CB8E-54ED-4CE4-8AF8-8C0A40790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r="20072" b="-6"/>
          <a:stretch/>
        </p:blipFill>
        <p:spPr>
          <a:xfrm>
            <a:off x="6167120" y="557189"/>
            <a:ext cx="5384799" cy="5743609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746A7DF-27C1-4E13-96E2-7E1F772DD7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0375" y="5511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7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Breedbeeld</PresentationFormat>
  <Paragraphs>23</Paragraphs>
  <Slides>9</Slides>
  <Notes>0</Notes>
  <HiddenSlides>0</HiddenSlides>
  <MMClips>8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Document</vt:lpstr>
      <vt:lpstr>Praktische hulpmiddelen</vt:lpstr>
      <vt:lpstr>Deze les:</vt:lpstr>
      <vt:lpstr>SMART regels</vt:lpstr>
      <vt:lpstr>Visgraatdiagram</vt:lpstr>
      <vt:lpstr>PowerPoint-presentatie</vt:lpstr>
      <vt:lpstr>Pareto analyse</vt:lpstr>
      <vt:lpstr>Sterkte Zwakte analyse</vt:lpstr>
      <vt:lpstr>PowerPoint-presentatie</vt:lpstr>
      <vt:lpstr>checklist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Praktische hulpmiddelen</dc:title>
  <dc:creator>Fluit-van der Molen, Gerda</dc:creator>
  <cp:lastModifiedBy>Ester Varwijk</cp:lastModifiedBy>
  <cp:revision>2</cp:revision>
  <dcterms:created xsi:type="dcterms:W3CDTF">2020-12-28T13:00:47Z</dcterms:created>
  <dcterms:modified xsi:type="dcterms:W3CDTF">2021-02-02T20:12:46Z</dcterms:modified>
</cp:coreProperties>
</file>